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60" r:id="rId3"/>
    <p:sldId id="266" r:id="rId4"/>
    <p:sldId id="273" r:id="rId5"/>
    <p:sldId id="271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D7AFD1-ED18-4F90-AA3C-D10D12766599}" v="88" dt="2023-04-25T08:55:35.2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1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re Geçit" userId="e19bc9286a8de5cc" providerId="LiveId" clId="{4ED7AFD1-ED18-4F90-AA3C-D10D12766599}"/>
    <pc:docChg chg="undo custSel addSld delSld modSld sldOrd addMainMaster delMainMaster">
      <pc:chgData name="Emre Geçit" userId="e19bc9286a8de5cc" providerId="LiveId" clId="{4ED7AFD1-ED18-4F90-AA3C-D10D12766599}" dt="2023-04-25T08:55:48.012" v="1492" actId="207"/>
      <pc:docMkLst>
        <pc:docMk/>
      </pc:docMkLst>
      <pc:sldChg chg="addSp delSp modSp new mod setBg modClrScheme chgLayout">
        <pc:chgData name="Emre Geçit" userId="e19bc9286a8de5cc" providerId="LiveId" clId="{4ED7AFD1-ED18-4F90-AA3C-D10D12766599}" dt="2023-04-25T08:44:30.752" v="1406" actId="1076"/>
        <pc:sldMkLst>
          <pc:docMk/>
          <pc:sldMk cId="1157313678" sldId="256"/>
        </pc:sldMkLst>
        <pc:spChg chg="mod">
          <ac:chgData name="Emre Geçit" userId="e19bc9286a8de5cc" providerId="LiveId" clId="{4ED7AFD1-ED18-4F90-AA3C-D10D12766599}" dt="2023-04-24T18:41:32.814" v="217" actId="20577"/>
          <ac:spMkLst>
            <pc:docMk/>
            <pc:sldMk cId="1157313678" sldId="256"/>
            <ac:spMk id="2" creationId="{7CA0D2CB-8200-017E-D384-CD7A56A40D80}"/>
          </ac:spMkLst>
        </pc:spChg>
        <pc:spChg chg="add del mod">
          <ac:chgData name="Emre Geçit" userId="e19bc9286a8de5cc" providerId="LiveId" clId="{4ED7AFD1-ED18-4F90-AA3C-D10D12766599}" dt="2023-04-24T18:04:29.945" v="61" actId="26606"/>
          <ac:spMkLst>
            <pc:docMk/>
            <pc:sldMk cId="1157313678" sldId="256"/>
            <ac:spMk id="3" creationId="{DE2A1712-B065-CDD1-06BC-784994A8C9B9}"/>
          </ac:spMkLst>
        </pc:spChg>
        <pc:spChg chg="add del">
          <ac:chgData name="Emre Geçit" userId="e19bc9286a8de5cc" providerId="LiveId" clId="{4ED7AFD1-ED18-4F90-AA3C-D10D12766599}" dt="2023-04-24T18:04:29.945" v="61" actId="26606"/>
          <ac:spMkLst>
            <pc:docMk/>
            <pc:sldMk cId="1157313678" sldId="256"/>
            <ac:spMk id="9" creationId="{A54A1FC3-D51F-49C5-A520-3CB3BF1C0F6C}"/>
          </ac:spMkLst>
        </pc:spChg>
        <pc:spChg chg="add del">
          <ac:chgData name="Emre Geçit" userId="e19bc9286a8de5cc" providerId="LiveId" clId="{4ED7AFD1-ED18-4F90-AA3C-D10D12766599}" dt="2023-04-24T18:04:29.945" v="61" actId="26606"/>
          <ac:spMkLst>
            <pc:docMk/>
            <pc:sldMk cId="1157313678" sldId="256"/>
            <ac:spMk id="11" creationId="{9FD6A395-8B77-4B2D-AA7E-1B4CE370CB43}"/>
          </ac:spMkLst>
        </pc:spChg>
        <pc:spChg chg="add del">
          <ac:chgData name="Emre Geçit" userId="e19bc9286a8de5cc" providerId="LiveId" clId="{4ED7AFD1-ED18-4F90-AA3C-D10D12766599}" dt="2023-04-24T18:04:26.322" v="54" actId="26606"/>
          <ac:spMkLst>
            <pc:docMk/>
            <pc:sldMk cId="1157313678" sldId="256"/>
            <ac:spMk id="20" creationId="{EEE29103-7EAD-4144-AEB1-9015FB7BF86F}"/>
          </ac:spMkLst>
        </pc:spChg>
        <pc:spChg chg="add del">
          <ac:chgData name="Emre Geçit" userId="e19bc9286a8de5cc" providerId="LiveId" clId="{4ED7AFD1-ED18-4F90-AA3C-D10D12766599}" dt="2023-04-24T18:04:26.322" v="54" actId="26606"/>
          <ac:spMkLst>
            <pc:docMk/>
            <pc:sldMk cId="1157313678" sldId="256"/>
            <ac:spMk id="22" creationId="{578F8F34-BF99-476E-86C4-4B4576C7577A}"/>
          </ac:spMkLst>
        </pc:spChg>
        <pc:spChg chg="add del">
          <ac:chgData name="Emre Geçit" userId="e19bc9286a8de5cc" providerId="LiveId" clId="{4ED7AFD1-ED18-4F90-AA3C-D10D12766599}" dt="2023-04-24T18:04:26.322" v="54" actId="26606"/>
          <ac:spMkLst>
            <pc:docMk/>
            <pc:sldMk cId="1157313678" sldId="256"/>
            <ac:spMk id="24" creationId="{7F85241D-C269-487B-9FC3-6FC98CC7BD15}"/>
          </ac:spMkLst>
        </pc:spChg>
        <pc:spChg chg="add del">
          <ac:chgData name="Emre Geçit" userId="e19bc9286a8de5cc" providerId="LiveId" clId="{4ED7AFD1-ED18-4F90-AA3C-D10D12766599}" dt="2023-04-24T18:04:26.322" v="54" actId="26606"/>
          <ac:spMkLst>
            <pc:docMk/>
            <pc:sldMk cId="1157313678" sldId="256"/>
            <ac:spMk id="26" creationId="{E27B8990-9A72-47E9-AC0A-F6EB302F4E5E}"/>
          </ac:spMkLst>
        </pc:spChg>
        <pc:spChg chg="add del">
          <ac:chgData name="Emre Geçit" userId="e19bc9286a8de5cc" providerId="LiveId" clId="{4ED7AFD1-ED18-4F90-AA3C-D10D12766599}" dt="2023-04-24T18:04:27.290" v="56" actId="26606"/>
          <ac:spMkLst>
            <pc:docMk/>
            <pc:sldMk cId="1157313678" sldId="256"/>
            <ac:spMk id="28" creationId="{EEE29103-7EAD-4144-AEB1-9015FB7BF86F}"/>
          </ac:spMkLst>
        </pc:spChg>
        <pc:spChg chg="add del">
          <ac:chgData name="Emre Geçit" userId="e19bc9286a8de5cc" providerId="LiveId" clId="{4ED7AFD1-ED18-4F90-AA3C-D10D12766599}" dt="2023-04-24T18:04:27.290" v="56" actId="26606"/>
          <ac:spMkLst>
            <pc:docMk/>
            <pc:sldMk cId="1157313678" sldId="256"/>
            <ac:spMk id="29" creationId="{578F8F34-BF99-476E-86C4-4B4576C7577A}"/>
          </ac:spMkLst>
        </pc:spChg>
        <pc:spChg chg="add del">
          <ac:chgData name="Emre Geçit" userId="e19bc9286a8de5cc" providerId="LiveId" clId="{4ED7AFD1-ED18-4F90-AA3C-D10D12766599}" dt="2023-04-24T18:04:27.290" v="56" actId="26606"/>
          <ac:spMkLst>
            <pc:docMk/>
            <pc:sldMk cId="1157313678" sldId="256"/>
            <ac:spMk id="30" creationId="{7F85241D-C269-487B-9FC3-6FC98CC7BD15}"/>
          </ac:spMkLst>
        </pc:spChg>
        <pc:spChg chg="add del">
          <ac:chgData name="Emre Geçit" userId="e19bc9286a8de5cc" providerId="LiveId" clId="{4ED7AFD1-ED18-4F90-AA3C-D10D12766599}" dt="2023-04-24T18:04:27.290" v="56" actId="26606"/>
          <ac:spMkLst>
            <pc:docMk/>
            <pc:sldMk cId="1157313678" sldId="256"/>
            <ac:spMk id="31" creationId="{E27B8990-9A72-47E9-AC0A-F6EB302F4E5E}"/>
          </ac:spMkLst>
        </pc:spChg>
        <pc:spChg chg="add del">
          <ac:chgData name="Emre Geçit" userId="e19bc9286a8de5cc" providerId="LiveId" clId="{4ED7AFD1-ED18-4F90-AA3C-D10D12766599}" dt="2023-04-24T18:04:28.476" v="58" actId="26606"/>
          <ac:spMkLst>
            <pc:docMk/>
            <pc:sldMk cId="1157313678" sldId="256"/>
            <ac:spMk id="33" creationId="{EEE29103-7EAD-4144-AEB1-9015FB7BF86F}"/>
          </ac:spMkLst>
        </pc:spChg>
        <pc:spChg chg="add del">
          <ac:chgData name="Emre Geçit" userId="e19bc9286a8de5cc" providerId="LiveId" clId="{4ED7AFD1-ED18-4F90-AA3C-D10D12766599}" dt="2023-04-24T18:04:28.476" v="58" actId="26606"/>
          <ac:spMkLst>
            <pc:docMk/>
            <pc:sldMk cId="1157313678" sldId="256"/>
            <ac:spMk id="34" creationId="{578F8F34-BF99-476E-86C4-4B4576C7577A}"/>
          </ac:spMkLst>
        </pc:spChg>
        <pc:spChg chg="add del">
          <ac:chgData name="Emre Geçit" userId="e19bc9286a8de5cc" providerId="LiveId" clId="{4ED7AFD1-ED18-4F90-AA3C-D10D12766599}" dt="2023-04-24T18:04:28.476" v="58" actId="26606"/>
          <ac:spMkLst>
            <pc:docMk/>
            <pc:sldMk cId="1157313678" sldId="256"/>
            <ac:spMk id="35" creationId="{7F85241D-C269-487B-9FC3-6FC98CC7BD15}"/>
          </ac:spMkLst>
        </pc:spChg>
        <pc:spChg chg="add del">
          <ac:chgData name="Emre Geçit" userId="e19bc9286a8de5cc" providerId="LiveId" clId="{4ED7AFD1-ED18-4F90-AA3C-D10D12766599}" dt="2023-04-24T18:04:28.476" v="58" actId="26606"/>
          <ac:spMkLst>
            <pc:docMk/>
            <pc:sldMk cId="1157313678" sldId="256"/>
            <ac:spMk id="36" creationId="{E27B8990-9A72-47E9-AC0A-F6EB302F4E5E}"/>
          </ac:spMkLst>
        </pc:spChg>
        <pc:spChg chg="add del">
          <ac:chgData name="Emre Geçit" userId="e19bc9286a8de5cc" providerId="LiveId" clId="{4ED7AFD1-ED18-4F90-AA3C-D10D12766599}" dt="2023-04-24T18:04:29.893" v="60" actId="26606"/>
          <ac:spMkLst>
            <pc:docMk/>
            <pc:sldMk cId="1157313678" sldId="256"/>
            <ac:spMk id="38" creationId="{EEE29103-7EAD-4144-AEB1-9015FB7BF86F}"/>
          </ac:spMkLst>
        </pc:spChg>
        <pc:spChg chg="add del">
          <ac:chgData name="Emre Geçit" userId="e19bc9286a8de5cc" providerId="LiveId" clId="{4ED7AFD1-ED18-4F90-AA3C-D10D12766599}" dt="2023-04-24T18:04:29.893" v="60" actId="26606"/>
          <ac:spMkLst>
            <pc:docMk/>
            <pc:sldMk cId="1157313678" sldId="256"/>
            <ac:spMk id="39" creationId="{578F8F34-BF99-476E-86C4-4B4576C7577A}"/>
          </ac:spMkLst>
        </pc:spChg>
        <pc:spChg chg="add del">
          <ac:chgData name="Emre Geçit" userId="e19bc9286a8de5cc" providerId="LiveId" clId="{4ED7AFD1-ED18-4F90-AA3C-D10D12766599}" dt="2023-04-24T18:04:29.893" v="60" actId="26606"/>
          <ac:spMkLst>
            <pc:docMk/>
            <pc:sldMk cId="1157313678" sldId="256"/>
            <ac:spMk id="40" creationId="{7F85241D-C269-487B-9FC3-6FC98CC7BD15}"/>
          </ac:spMkLst>
        </pc:spChg>
        <pc:spChg chg="add del">
          <ac:chgData name="Emre Geçit" userId="e19bc9286a8de5cc" providerId="LiveId" clId="{4ED7AFD1-ED18-4F90-AA3C-D10D12766599}" dt="2023-04-24T18:04:29.893" v="60" actId="26606"/>
          <ac:spMkLst>
            <pc:docMk/>
            <pc:sldMk cId="1157313678" sldId="256"/>
            <ac:spMk id="41" creationId="{E27B8990-9A72-47E9-AC0A-F6EB302F4E5E}"/>
          </ac:spMkLst>
        </pc:spChg>
        <pc:spChg chg="add mod">
          <ac:chgData name="Emre Geçit" userId="e19bc9286a8de5cc" providerId="LiveId" clId="{4ED7AFD1-ED18-4F90-AA3C-D10D12766599}" dt="2023-04-25T07:42:05.276" v="988" actId="20577"/>
          <ac:spMkLst>
            <pc:docMk/>
            <pc:sldMk cId="1157313678" sldId="256"/>
            <ac:spMk id="43" creationId="{EEE29103-7EAD-4144-AEB1-9015FB7BF86F}"/>
          </ac:spMkLst>
        </pc:spChg>
        <pc:spChg chg="add del mod">
          <ac:chgData name="Emre Geçit" userId="e19bc9286a8de5cc" providerId="LiveId" clId="{4ED7AFD1-ED18-4F90-AA3C-D10D12766599}" dt="2023-04-24T18:41:54.657" v="245" actId="478"/>
          <ac:spMkLst>
            <pc:docMk/>
            <pc:sldMk cId="1157313678" sldId="256"/>
            <ac:spMk id="44" creationId="{578F8F34-BF99-476E-86C4-4B4576C7577A}"/>
          </ac:spMkLst>
        </pc:spChg>
        <pc:spChg chg="add mod ord">
          <ac:chgData name="Emre Geçit" userId="e19bc9286a8de5cc" providerId="LiveId" clId="{4ED7AFD1-ED18-4F90-AA3C-D10D12766599}" dt="2023-04-24T18:42:10.910" v="256" actId="20577"/>
          <ac:spMkLst>
            <pc:docMk/>
            <pc:sldMk cId="1157313678" sldId="256"/>
            <ac:spMk id="45" creationId="{7F85241D-C269-487B-9FC3-6FC98CC7BD15}"/>
          </ac:spMkLst>
        </pc:spChg>
        <pc:spChg chg="add del mod">
          <ac:chgData name="Emre Geçit" userId="e19bc9286a8de5cc" providerId="LiveId" clId="{4ED7AFD1-ED18-4F90-AA3C-D10D12766599}" dt="2023-04-24T18:41:48.551" v="242" actId="478"/>
          <ac:spMkLst>
            <pc:docMk/>
            <pc:sldMk cId="1157313678" sldId="256"/>
            <ac:spMk id="46" creationId="{E27B8990-9A72-47E9-AC0A-F6EB302F4E5E}"/>
          </ac:spMkLst>
        </pc:spChg>
        <pc:grpChg chg="add">
          <ac:chgData name="Emre Geçit" userId="e19bc9286a8de5cc" providerId="LiveId" clId="{4ED7AFD1-ED18-4F90-AA3C-D10D12766599}" dt="2023-04-24T18:40:36.811" v="124" actId="26606"/>
          <ac:grpSpMkLst>
            <pc:docMk/>
            <pc:sldMk cId="1157313678" sldId="256"/>
            <ac:grpSpMk id="51" creationId="{316DCFC9-6877-407C-8170-608FCB8E35AE}"/>
          </ac:grpSpMkLst>
        </pc:grpChg>
        <pc:grpChg chg="add">
          <ac:chgData name="Emre Geçit" userId="e19bc9286a8de5cc" providerId="LiveId" clId="{4ED7AFD1-ED18-4F90-AA3C-D10D12766599}" dt="2023-04-24T18:40:36.811" v="124" actId="26606"/>
          <ac:grpSpMkLst>
            <pc:docMk/>
            <pc:sldMk cId="1157313678" sldId="256"/>
            <ac:grpSpMk id="55" creationId="{89353FE7-0D03-4AD2-8B8A-60A06F6BDA4C}"/>
          </ac:grpSpMkLst>
        </pc:grpChg>
        <pc:picChg chg="add mod">
          <ac:chgData name="Emre Geçit" userId="e19bc9286a8de5cc" providerId="LiveId" clId="{4ED7AFD1-ED18-4F90-AA3C-D10D12766599}" dt="2023-04-25T08:44:30.752" v="1406" actId="1076"/>
          <ac:picMkLst>
            <pc:docMk/>
            <pc:sldMk cId="1157313678" sldId="256"/>
            <ac:picMk id="4" creationId="{CAEFE15F-8958-E66B-885E-819A0698A057}"/>
          </ac:picMkLst>
        </pc:picChg>
        <pc:cxnChg chg="add del">
          <ac:chgData name="Emre Geçit" userId="e19bc9286a8de5cc" providerId="LiveId" clId="{4ED7AFD1-ED18-4F90-AA3C-D10D12766599}" dt="2023-04-24T18:04:29.945" v="61" actId="26606"/>
          <ac:cxnSpMkLst>
            <pc:docMk/>
            <pc:sldMk cId="1157313678" sldId="256"/>
            <ac:cxnSpMk id="13" creationId="{1C5372E1-5D0A-4FE4-B20F-D0CF85FD068B}"/>
          </ac:cxnSpMkLst>
        </pc:cxnChg>
        <pc:cxnChg chg="add del">
          <ac:chgData name="Emre Geçit" userId="e19bc9286a8de5cc" providerId="LiveId" clId="{4ED7AFD1-ED18-4F90-AA3C-D10D12766599}" dt="2023-04-24T18:04:29.945" v="61" actId="26606"/>
          <ac:cxnSpMkLst>
            <pc:docMk/>
            <pc:sldMk cId="1157313678" sldId="256"/>
            <ac:cxnSpMk id="15" creationId="{513081F5-C318-4421-A7E9-D7F6810B656E}"/>
          </ac:cxnSpMkLst>
        </pc:cxnChg>
      </pc:sldChg>
      <pc:sldChg chg="addSp delSp modSp new del mod setBg modClrScheme chgLayout">
        <pc:chgData name="Emre Geçit" userId="e19bc9286a8de5cc" providerId="LiveId" clId="{4ED7AFD1-ED18-4F90-AA3C-D10D12766599}" dt="2023-04-24T18:02:56.593" v="16" actId="47"/>
        <pc:sldMkLst>
          <pc:docMk/>
          <pc:sldMk cId="4072647132" sldId="256"/>
        </pc:sldMkLst>
        <pc:spChg chg="mod">
          <ac:chgData name="Emre Geçit" userId="e19bc9286a8de5cc" providerId="LiveId" clId="{4ED7AFD1-ED18-4F90-AA3C-D10D12766599}" dt="2023-04-24T18:02:49.504" v="13" actId="26606"/>
          <ac:spMkLst>
            <pc:docMk/>
            <pc:sldMk cId="4072647132" sldId="256"/>
            <ac:spMk id="2" creationId="{F4FD3600-5354-B604-7F3A-1230C826F243}"/>
          </ac:spMkLst>
        </pc:spChg>
        <pc:spChg chg="mod">
          <ac:chgData name="Emre Geçit" userId="e19bc9286a8de5cc" providerId="LiveId" clId="{4ED7AFD1-ED18-4F90-AA3C-D10D12766599}" dt="2023-04-24T18:02:49.504" v="13" actId="26606"/>
          <ac:spMkLst>
            <pc:docMk/>
            <pc:sldMk cId="4072647132" sldId="256"/>
            <ac:spMk id="3" creationId="{99586A47-1D32-A08E-F664-38C761B7FE15}"/>
          </ac:spMkLst>
        </pc:spChg>
        <pc:spChg chg="add del">
          <ac:chgData name="Emre Geçit" userId="e19bc9286a8de5cc" providerId="LiveId" clId="{4ED7AFD1-ED18-4F90-AA3C-D10D12766599}" dt="2023-04-24T18:02:49.457" v="12" actId="26606"/>
          <ac:spMkLst>
            <pc:docMk/>
            <pc:sldMk cId="4072647132" sldId="256"/>
            <ac:spMk id="9" creationId="{9C51935E-4A08-4AE4-8E13-F40CD3C4F1C4}"/>
          </ac:spMkLst>
        </pc:spChg>
        <pc:spChg chg="add del">
          <ac:chgData name="Emre Geçit" userId="e19bc9286a8de5cc" providerId="LiveId" clId="{4ED7AFD1-ED18-4F90-AA3C-D10D12766599}" dt="2023-04-24T18:02:49.457" v="12" actId="26606"/>
          <ac:spMkLst>
            <pc:docMk/>
            <pc:sldMk cId="4072647132" sldId="256"/>
            <ac:spMk id="23" creationId="{8CED433A-4441-4EF2-A360-2D5C19C7F3CD}"/>
          </ac:spMkLst>
        </pc:spChg>
        <pc:spChg chg="add">
          <ac:chgData name="Emre Geçit" userId="e19bc9286a8de5cc" providerId="LiveId" clId="{4ED7AFD1-ED18-4F90-AA3C-D10D12766599}" dt="2023-04-24T18:02:49.504" v="13" actId="26606"/>
          <ac:spMkLst>
            <pc:docMk/>
            <pc:sldMk cId="4072647132" sldId="256"/>
            <ac:spMk id="30" creationId="{789EBE4E-5983-B393-1D5E-731351065799}"/>
          </ac:spMkLst>
        </pc:spChg>
        <pc:spChg chg="add">
          <ac:chgData name="Emre Geçit" userId="e19bc9286a8de5cc" providerId="LiveId" clId="{4ED7AFD1-ED18-4F90-AA3C-D10D12766599}" dt="2023-04-24T18:02:49.504" v="13" actId="26606"/>
          <ac:spMkLst>
            <pc:docMk/>
            <pc:sldMk cId="4072647132" sldId="256"/>
            <ac:spMk id="32" creationId="{2CEF5482-568A-9463-C672-BC6D644DF982}"/>
          </ac:spMkLst>
        </pc:spChg>
        <pc:spChg chg="add">
          <ac:chgData name="Emre Geçit" userId="e19bc9286a8de5cc" providerId="LiveId" clId="{4ED7AFD1-ED18-4F90-AA3C-D10D12766599}" dt="2023-04-24T18:02:49.504" v="13" actId="26606"/>
          <ac:spMkLst>
            <pc:docMk/>
            <pc:sldMk cId="4072647132" sldId="256"/>
            <ac:spMk id="33" creationId="{D38784C3-11AE-0BE2-6339-1A2BDAC7F034}"/>
          </ac:spMkLst>
        </pc:spChg>
        <pc:grpChg chg="add del">
          <ac:chgData name="Emre Geçit" userId="e19bc9286a8de5cc" providerId="LiveId" clId="{4ED7AFD1-ED18-4F90-AA3C-D10D12766599}" dt="2023-04-24T18:02:49.457" v="12" actId="26606"/>
          <ac:grpSpMkLst>
            <pc:docMk/>
            <pc:sldMk cId="4072647132" sldId="256"/>
            <ac:grpSpMk id="11" creationId="{6E2935B3-43F9-4F49-AEEE-A09015DDFF57}"/>
          </ac:grpSpMkLst>
        </pc:grpChg>
        <pc:grpChg chg="add del">
          <ac:chgData name="Emre Geçit" userId="e19bc9286a8de5cc" providerId="LiveId" clId="{4ED7AFD1-ED18-4F90-AA3C-D10D12766599}" dt="2023-04-24T18:02:49.457" v="12" actId="26606"/>
          <ac:grpSpMkLst>
            <pc:docMk/>
            <pc:sldMk cId="4072647132" sldId="256"/>
            <ac:grpSpMk id="25" creationId="{614A0AA1-C9DD-452F-AF3C-8231C0CD8325}"/>
          </ac:grpSpMkLst>
        </pc:grpChg>
        <pc:picChg chg="add del">
          <ac:chgData name="Emre Geçit" userId="e19bc9286a8de5cc" providerId="LiveId" clId="{4ED7AFD1-ED18-4F90-AA3C-D10D12766599}" dt="2023-04-24T18:02:49.457" v="12" actId="26606"/>
          <ac:picMkLst>
            <pc:docMk/>
            <pc:sldMk cId="4072647132" sldId="256"/>
            <ac:picMk id="4" creationId="{627C948D-09E9-33F7-524D-1D8DF7F79E25}"/>
          </ac:picMkLst>
        </pc:picChg>
        <pc:picChg chg="add">
          <ac:chgData name="Emre Geçit" userId="e19bc9286a8de5cc" providerId="LiveId" clId="{4ED7AFD1-ED18-4F90-AA3C-D10D12766599}" dt="2023-04-24T18:02:49.504" v="13" actId="26606"/>
          <ac:picMkLst>
            <pc:docMk/>
            <pc:sldMk cId="4072647132" sldId="256"/>
            <ac:picMk id="31" creationId="{28134D45-B96E-8F66-5BC6-AA711E16BF6C}"/>
          </ac:picMkLst>
        </pc:picChg>
      </pc:sldChg>
      <pc:sldChg chg="addSp delSp modSp new del mod ord setBg setClrOvrMap">
        <pc:chgData name="Emre Geçit" userId="e19bc9286a8de5cc" providerId="LiveId" clId="{4ED7AFD1-ED18-4F90-AA3C-D10D12766599}" dt="2023-04-24T22:31:15.138" v="828" actId="47"/>
        <pc:sldMkLst>
          <pc:docMk/>
          <pc:sldMk cId="57673829" sldId="257"/>
        </pc:sldMkLst>
        <pc:spChg chg="mod">
          <ac:chgData name="Emre Geçit" userId="e19bc9286a8de5cc" providerId="LiveId" clId="{4ED7AFD1-ED18-4F90-AA3C-D10D12766599}" dt="2023-04-24T22:29:57.762" v="764" actId="20577"/>
          <ac:spMkLst>
            <pc:docMk/>
            <pc:sldMk cId="57673829" sldId="257"/>
            <ac:spMk id="2" creationId="{75AC783B-B186-308D-ED0E-75ABFDAC2F01}"/>
          </ac:spMkLst>
        </pc:spChg>
        <pc:spChg chg="del mod">
          <ac:chgData name="Emre Geçit" userId="e19bc9286a8de5cc" providerId="LiveId" clId="{4ED7AFD1-ED18-4F90-AA3C-D10D12766599}" dt="2023-04-24T18:37:55.493" v="73" actId="931"/>
          <ac:spMkLst>
            <pc:docMk/>
            <pc:sldMk cId="57673829" sldId="257"/>
            <ac:spMk id="3" creationId="{F868CDDC-A677-A880-E0B6-A56CB6C7A48C}"/>
          </ac:spMkLst>
        </pc:spChg>
        <pc:spChg chg="add del mod">
          <ac:chgData name="Emre Geçit" userId="e19bc9286a8de5cc" providerId="LiveId" clId="{4ED7AFD1-ED18-4F90-AA3C-D10D12766599}" dt="2023-04-24T22:20:50.316" v="586"/>
          <ac:spMkLst>
            <pc:docMk/>
            <pc:sldMk cId="57673829" sldId="257"/>
            <ac:spMk id="4" creationId="{E53296F5-31B7-F71E-80DA-60A38BC723D4}"/>
          </ac:spMkLst>
        </pc:spChg>
        <pc:spChg chg="add del">
          <ac:chgData name="Emre Geçit" userId="e19bc9286a8de5cc" providerId="LiveId" clId="{4ED7AFD1-ED18-4F90-AA3C-D10D12766599}" dt="2023-04-24T18:05:20.528" v="66" actId="26606"/>
          <ac:spMkLst>
            <pc:docMk/>
            <pc:sldMk cId="57673829" sldId="257"/>
            <ac:spMk id="8" creationId="{E9B448F0-DA06-4165-AB5F-4330A20E06D0}"/>
          </ac:spMkLst>
        </pc:spChg>
        <pc:spChg chg="add mod">
          <ac:chgData name="Emre Geçit" userId="e19bc9286a8de5cc" providerId="LiveId" clId="{4ED7AFD1-ED18-4F90-AA3C-D10D12766599}" dt="2023-04-24T22:30:16.347" v="799" actId="5793"/>
          <ac:spMkLst>
            <pc:docMk/>
            <pc:sldMk cId="57673829" sldId="257"/>
            <ac:spMk id="10" creationId="{8B849DF1-1124-AB56-4599-27F1836D85AA}"/>
          </ac:spMkLst>
        </pc:spChg>
        <pc:spChg chg="add del">
          <ac:chgData name="Emre Geçit" userId="e19bc9286a8de5cc" providerId="LiveId" clId="{4ED7AFD1-ED18-4F90-AA3C-D10D12766599}" dt="2023-04-24T18:05:22.102" v="68" actId="26606"/>
          <ac:spMkLst>
            <pc:docMk/>
            <pc:sldMk cId="57673829" sldId="257"/>
            <ac:spMk id="39" creationId="{7D1C411D-0818-4640-8657-2AF78250C802}"/>
          </ac:spMkLst>
        </pc:spChg>
        <pc:spChg chg="add del">
          <ac:chgData name="Emre Geçit" userId="e19bc9286a8de5cc" providerId="LiveId" clId="{4ED7AFD1-ED18-4F90-AA3C-D10D12766599}" dt="2023-04-24T18:05:22.102" v="68" actId="26606"/>
          <ac:spMkLst>
            <pc:docMk/>
            <pc:sldMk cId="57673829" sldId="257"/>
            <ac:spMk id="53" creationId="{6BFC9644-673A-459F-B3C5-9310A4E50E3B}"/>
          </ac:spMkLst>
        </pc:spChg>
        <pc:spChg chg="add del">
          <ac:chgData name="Emre Geçit" userId="e19bc9286a8de5cc" providerId="LiveId" clId="{4ED7AFD1-ED18-4F90-AA3C-D10D12766599}" dt="2023-04-24T18:05:23.142" v="70" actId="26606"/>
          <ac:spMkLst>
            <pc:docMk/>
            <pc:sldMk cId="57673829" sldId="257"/>
            <ac:spMk id="57" creationId="{EAC88772-6DB3-49EC-9C8A-A0B46ACE37A3}"/>
          </ac:spMkLst>
        </pc:spChg>
        <pc:spChg chg="add del">
          <ac:chgData name="Emre Geçit" userId="e19bc9286a8de5cc" providerId="LiveId" clId="{4ED7AFD1-ED18-4F90-AA3C-D10D12766599}" dt="2023-04-24T18:05:23.142" v="70" actId="26606"/>
          <ac:spMkLst>
            <pc:docMk/>
            <pc:sldMk cId="57673829" sldId="257"/>
            <ac:spMk id="58" creationId="{17A3DD84-FAA5-438A-8462-D1E01EA0D624}"/>
          </ac:spMkLst>
        </pc:spChg>
        <pc:spChg chg="add del">
          <ac:chgData name="Emre Geçit" userId="e19bc9286a8de5cc" providerId="LiveId" clId="{4ED7AFD1-ED18-4F90-AA3C-D10D12766599}" dt="2023-04-24T18:05:24.900" v="72" actId="26606"/>
          <ac:spMkLst>
            <pc:docMk/>
            <pc:sldMk cId="57673829" sldId="257"/>
            <ac:spMk id="61" creationId="{E9B448F0-DA06-4165-AB5F-4330A20E06D0}"/>
          </ac:spMkLst>
        </pc:spChg>
        <pc:grpChg chg="add del">
          <ac:chgData name="Emre Geçit" userId="e19bc9286a8de5cc" providerId="LiveId" clId="{4ED7AFD1-ED18-4F90-AA3C-D10D12766599}" dt="2023-04-24T18:05:20.528" v="66" actId="26606"/>
          <ac:grpSpMkLst>
            <pc:docMk/>
            <pc:sldMk cId="57673829" sldId="257"/>
            <ac:grpSpMk id="12" creationId="{2576BCDF-119F-4EB5-83D7-ED823C93EBBD}"/>
          </ac:grpSpMkLst>
        </pc:grpChg>
        <pc:grpChg chg="add del">
          <ac:chgData name="Emre Geçit" userId="e19bc9286a8de5cc" providerId="LiveId" clId="{4ED7AFD1-ED18-4F90-AA3C-D10D12766599}" dt="2023-04-24T18:05:20.528" v="66" actId="26606"/>
          <ac:grpSpMkLst>
            <pc:docMk/>
            <pc:sldMk cId="57673829" sldId="257"/>
            <ac:grpSpMk id="41" creationId="{8DB4BB99-C854-45F9-BED1-63D15E3A2411}"/>
          </ac:grpSpMkLst>
        </pc:grpChg>
        <pc:grpChg chg="add del">
          <ac:chgData name="Emre Geçit" userId="e19bc9286a8de5cc" providerId="LiveId" clId="{4ED7AFD1-ED18-4F90-AA3C-D10D12766599}" dt="2023-04-24T18:05:22.102" v="68" actId="26606"/>
          <ac:grpSpMkLst>
            <pc:docMk/>
            <pc:sldMk cId="57673829" sldId="257"/>
            <ac:grpSpMk id="54" creationId="{4ADB9295-9645-4BF2-ADFD-75800B7FAD06}"/>
          </ac:grpSpMkLst>
        </pc:grpChg>
        <pc:grpChg chg="add del">
          <ac:chgData name="Emre Geçit" userId="e19bc9286a8de5cc" providerId="LiveId" clId="{4ED7AFD1-ED18-4F90-AA3C-D10D12766599}" dt="2023-04-24T18:05:24.900" v="72" actId="26606"/>
          <ac:grpSpMkLst>
            <pc:docMk/>
            <pc:sldMk cId="57673829" sldId="257"/>
            <ac:grpSpMk id="63" creationId="{2576BCDF-119F-4EB5-83D7-ED823C93EBBD}"/>
          </ac:grpSpMkLst>
        </pc:grpChg>
        <pc:grpChg chg="add del">
          <ac:chgData name="Emre Geçit" userId="e19bc9286a8de5cc" providerId="LiveId" clId="{4ED7AFD1-ED18-4F90-AA3C-D10D12766599}" dt="2023-04-24T18:05:24.900" v="72" actId="26606"/>
          <ac:grpSpMkLst>
            <pc:docMk/>
            <pc:sldMk cId="57673829" sldId="257"/>
            <ac:grpSpMk id="65" creationId="{8DB4BB99-C854-45F9-BED1-63D15E3A2411}"/>
          </ac:grpSpMkLst>
        </pc:grpChg>
        <pc:picChg chg="add del mod">
          <ac:chgData name="Emre Geçit" userId="e19bc9286a8de5cc" providerId="LiveId" clId="{4ED7AFD1-ED18-4F90-AA3C-D10D12766599}" dt="2023-04-24T22:13:31.577" v="578" actId="21"/>
          <ac:picMkLst>
            <pc:docMk/>
            <pc:sldMk cId="57673829" sldId="257"/>
            <ac:picMk id="5" creationId="{893FAC39-FA1B-002E-31FD-3EF5DDDEAE5B}"/>
          </ac:picMkLst>
        </pc:picChg>
        <pc:picChg chg="add del mod">
          <ac:chgData name="Emre Geçit" userId="e19bc9286a8de5cc" providerId="LiveId" clId="{4ED7AFD1-ED18-4F90-AA3C-D10D12766599}" dt="2023-04-24T22:04:20.625" v="550" actId="478"/>
          <ac:picMkLst>
            <pc:docMk/>
            <pc:sldMk cId="57673829" sldId="257"/>
            <ac:picMk id="7" creationId="{0FF698B3-8A5E-DC74-087B-6011C9C2CB40}"/>
          </ac:picMkLst>
        </pc:picChg>
        <pc:picChg chg="add del mod">
          <ac:chgData name="Emre Geçit" userId="e19bc9286a8de5cc" providerId="LiveId" clId="{4ED7AFD1-ED18-4F90-AA3C-D10D12766599}" dt="2023-04-24T22:20:55.046" v="588" actId="21"/>
          <ac:picMkLst>
            <pc:docMk/>
            <pc:sldMk cId="57673829" sldId="257"/>
            <ac:picMk id="8" creationId="{8A3F516D-6237-A259-3C5C-50EBC316F0C2}"/>
          </ac:picMkLst>
        </pc:picChg>
        <pc:picChg chg="add del">
          <ac:chgData name="Emre Geçit" userId="e19bc9286a8de5cc" providerId="LiveId" clId="{4ED7AFD1-ED18-4F90-AA3C-D10D12766599}" dt="2023-04-24T18:05:20.528" v="66" actId="26606"/>
          <ac:picMkLst>
            <pc:docMk/>
            <pc:sldMk cId="57673829" sldId="257"/>
            <ac:picMk id="10" creationId="{92D83638-A467-411A-9C31-FE9A111CD885}"/>
          </ac:picMkLst>
        </pc:picChg>
        <pc:picChg chg="add del mod">
          <ac:chgData name="Emre Geçit" userId="e19bc9286a8de5cc" providerId="LiveId" clId="{4ED7AFD1-ED18-4F90-AA3C-D10D12766599}" dt="2023-04-24T18:38:42.480" v="95" actId="21"/>
          <ac:picMkLst>
            <pc:docMk/>
            <pc:sldMk cId="57673829" sldId="257"/>
            <ac:picMk id="40" creationId="{1491177B-F5AF-D01F-BAC6-CF92C0845886}"/>
          </ac:picMkLst>
        </pc:picChg>
        <pc:picChg chg="add mod ord">
          <ac:chgData name="Emre Geçit" userId="e19bc9286a8de5cc" providerId="LiveId" clId="{4ED7AFD1-ED18-4F90-AA3C-D10D12766599}" dt="2023-04-24T22:29:41.486" v="743" actId="1076"/>
          <ac:picMkLst>
            <pc:docMk/>
            <pc:sldMk cId="57673829" sldId="257"/>
            <ac:picMk id="56" creationId="{C2EEBD0B-A84E-0022-DCB5-5C1DAFC5154B}"/>
          </ac:picMkLst>
        </pc:picChg>
        <pc:picChg chg="add del">
          <ac:chgData name="Emre Geçit" userId="e19bc9286a8de5cc" providerId="LiveId" clId="{4ED7AFD1-ED18-4F90-AA3C-D10D12766599}" dt="2023-04-24T18:05:24.900" v="72" actId="26606"/>
          <ac:picMkLst>
            <pc:docMk/>
            <pc:sldMk cId="57673829" sldId="257"/>
            <ac:picMk id="62" creationId="{92D83638-A467-411A-9C31-FE9A111CD885}"/>
          </ac:picMkLst>
        </pc:picChg>
        <pc:picChg chg="add del mod">
          <ac:chgData name="Emre Geçit" userId="e19bc9286a8de5cc" providerId="LiveId" clId="{4ED7AFD1-ED18-4F90-AA3C-D10D12766599}" dt="2023-04-24T22:29:04.465" v="737" actId="478"/>
          <ac:picMkLst>
            <pc:docMk/>
            <pc:sldMk cId="57673829" sldId="257"/>
            <ac:picMk id="66" creationId="{821185AC-D498-3EAE-E901-56D2FD5EA88B}"/>
          </ac:picMkLst>
        </pc:picChg>
        <pc:picChg chg="add mod">
          <ac:chgData name="Emre Geçit" userId="e19bc9286a8de5cc" providerId="LiveId" clId="{4ED7AFD1-ED18-4F90-AA3C-D10D12766599}" dt="2023-04-24T22:29:44.962" v="744" actId="1076"/>
          <ac:picMkLst>
            <pc:docMk/>
            <pc:sldMk cId="57673829" sldId="257"/>
            <ac:picMk id="68" creationId="{21CE649F-54D7-9DC3-494F-1599BE414710}"/>
          </ac:picMkLst>
        </pc:picChg>
        <pc:cxnChg chg="add del">
          <ac:chgData name="Emre Geçit" userId="e19bc9286a8de5cc" providerId="LiveId" clId="{4ED7AFD1-ED18-4F90-AA3C-D10D12766599}" dt="2023-04-24T18:05:23.142" v="70" actId="26606"/>
          <ac:cxnSpMkLst>
            <pc:docMk/>
            <pc:sldMk cId="57673829" sldId="257"/>
            <ac:cxnSpMk id="59" creationId="{46640D31-0CFD-4B3F-AE95-530AA5174FEB}"/>
          </ac:cxnSpMkLst>
        </pc:cxnChg>
      </pc:sldChg>
      <pc:sldChg chg="new del">
        <pc:chgData name="Emre Geçit" userId="e19bc9286a8de5cc" providerId="LiveId" clId="{4ED7AFD1-ED18-4F90-AA3C-D10D12766599}" dt="2023-04-24T18:02:55.715" v="15" actId="47"/>
        <pc:sldMkLst>
          <pc:docMk/>
          <pc:sldMk cId="1086992538" sldId="257"/>
        </pc:sldMkLst>
      </pc:sldChg>
      <pc:sldChg chg="addSp delSp modSp new del mod ord setBg">
        <pc:chgData name="Emre Geçit" userId="e19bc9286a8de5cc" providerId="LiveId" clId="{4ED7AFD1-ED18-4F90-AA3C-D10D12766599}" dt="2023-04-25T07:50:20.779" v="1194" actId="47"/>
        <pc:sldMkLst>
          <pc:docMk/>
          <pc:sldMk cId="4066854600" sldId="258"/>
        </pc:sldMkLst>
        <pc:spChg chg="mod">
          <ac:chgData name="Emre Geçit" userId="e19bc9286a8de5cc" providerId="LiveId" clId="{4ED7AFD1-ED18-4F90-AA3C-D10D12766599}" dt="2023-04-24T22:02:26.280" v="537" actId="20577"/>
          <ac:spMkLst>
            <pc:docMk/>
            <pc:sldMk cId="4066854600" sldId="258"/>
            <ac:spMk id="2" creationId="{146EFF9B-6608-9F23-3DC9-797BD4AF26F6}"/>
          </ac:spMkLst>
        </pc:spChg>
        <pc:spChg chg="mod ord">
          <ac:chgData name="Emre Geçit" userId="e19bc9286a8de5cc" providerId="LiveId" clId="{4ED7AFD1-ED18-4F90-AA3C-D10D12766599}" dt="2023-04-24T22:35:00.238" v="958" actId="20577"/>
          <ac:spMkLst>
            <pc:docMk/>
            <pc:sldMk cId="4066854600" sldId="258"/>
            <ac:spMk id="3" creationId="{5E937AD5-5BCC-9DF3-62D9-22F62128A786}"/>
          </ac:spMkLst>
        </pc:spChg>
        <pc:grpChg chg="add del">
          <ac:chgData name="Emre Geçit" userId="e19bc9286a8de5cc" providerId="LiveId" clId="{4ED7AFD1-ED18-4F90-AA3C-D10D12766599}" dt="2023-04-24T18:39:20.495" v="102" actId="26606"/>
          <ac:grpSpMkLst>
            <pc:docMk/>
            <pc:sldMk cId="4066854600" sldId="258"/>
            <ac:grpSpMk id="9" creationId="{74872A0B-8668-4500-9509-EAA581B26C24}"/>
          </ac:grpSpMkLst>
        </pc:grpChg>
        <pc:grpChg chg="add del">
          <ac:chgData name="Emre Geçit" userId="e19bc9286a8de5cc" providerId="LiveId" clId="{4ED7AFD1-ED18-4F90-AA3C-D10D12766599}" dt="2023-04-24T18:39:20.495" v="102" actId="26606"/>
          <ac:grpSpMkLst>
            <pc:docMk/>
            <pc:sldMk cId="4066854600" sldId="258"/>
            <ac:grpSpMk id="13" creationId="{240590EE-5428-41AA-95B2-96FCC1CE67A7}"/>
          </ac:grpSpMkLst>
        </pc:grpChg>
        <pc:picChg chg="add del mod">
          <ac:chgData name="Emre Geçit" userId="e19bc9286a8de5cc" providerId="LiveId" clId="{4ED7AFD1-ED18-4F90-AA3C-D10D12766599}" dt="2023-04-24T22:12:25.919" v="563" actId="478"/>
          <ac:picMkLst>
            <pc:docMk/>
            <pc:sldMk cId="4066854600" sldId="258"/>
            <ac:picMk id="4" creationId="{BF1C56D0-ECE7-51CF-CF4B-2A60D384159F}"/>
          </ac:picMkLst>
        </pc:picChg>
        <pc:picChg chg="add del mod">
          <ac:chgData name="Emre Geçit" userId="e19bc9286a8de5cc" providerId="LiveId" clId="{4ED7AFD1-ED18-4F90-AA3C-D10D12766599}" dt="2023-04-25T07:49:46.160" v="1187" actId="21"/>
          <ac:picMkLst>
            <pc:docMk/>
            <pc:sldMk cId="4066854600" sldId="258"/>
            <ac:picMk id="6" creationId="{EA278584-65D1-818B-F1C4-1DAC654530B4}"/>
          </ac:picMkLst>
        </pc:picChg>
      </pc:sldChg>
      <pc:sldChg chg="addSp delSp modSp new del mod ord">
        <pc:chgData name="Emre Geçit" userId="e19bc9286a8de5cc" providerId="LiveId" clId="{4ED7AFD1-ED18-4F90-AA3C-D10D12766599}" dt="2023-04-24T22:31:18.727" v="830" actId="47"/>
        <pc:sldMkLst>
          <pc:docMk/>
          <pc:sldMk cId="1404695602" sldId="259"/>
        </pc:sldMkLst>
        <pc:picChg chg="add del mod">
          <ac:chgData name="Emre Geçit" userId="e19bc9286a8de5cc" providerId="LiveId" clId="{4ED7AFD1-ED18-4F90-AA3C-D10D12766599}" dt="2023-04-24T22:24:35.669" v="664" actId="21"/>
          <ac:picMkLst>
            <pc:docMk/>
            <pc:sldMk cId="1404695602" sldId="259"/>
            <ac:picMk id="4" creationId="{D1863FE6-9B89-A299-84BE-E6C4DE9E229B}"/>
          </ac:picMkLst>
        </pc:picChg>
      </pc:sldChg>
      <pc:sldChg chg="modSp new mod">
        <pc:chgData name="Emre Geçit" userId="e19bc9286a8de5cc" providerId="LiveId" clId="{4ED7AFD1-ED18-4F90-AA3C-D10D12766599}" dt="2023-04-24T22:22:24.304" v="642" actId="20577"/>
        <pc:sldMkLst>
          <pc:docMk/>
          <pc:sldMk cId="13338357" sldId="260"/>
        </pc:sldMkLst>
        <pc:spChg chg="mod">
          <ac:chgData name="Emre Geçit" userId="e19bc9286a8de5cc" providerId="LiveId" clId="{4ED7AFD1-ED18-4F90-AA3C-D10D12766599}" dt="2023-04-24T21:59:27.926" v="521" actId="20577"/>
          <ac:spMkLst>
            <pc:docMk/>
            <pc:sldMk cId="13338357" sldId="260"/>
            <ac:spMk id="2" creationId="{E662AEFD-8E15-8A9F-270F-7C949BDB63D3}"/>
          </ac:spMkLst>
        </pc:spChg>
        <pc:spChg chg="mod">
          <ac:chgData name="Emre Geçit" userId="e19bc9286a8de5cc" providerId="LiveId" clId="{4ED7AFD1-ED18-4F90-AA3C-D10D12766599}" dt="2023-04-24T22:22:24.304" v="642" actId="20577"/>
          <ac:spMkLst>
            <pc:docMk/>
            <pc:sldMk cId="13338357" sldId="260"/>
            <ac:spMk id="3" creationId="{9312A574-74DB-9B2F-874F-73D0540EB0C4}"/>
          </ac:spMkLst>
        </pc:spChg>
      </pc:sldChg>
      <pc:sldChg chg="addSp delSp modSp add del mod ord">
        <pc:chgData name="Emre Geçit" userId="e19bc9286a8de5cc" providerId="LiveId" clId="{4ED7AFD1-ED18-4F90-AA3C-D10D12766599}" dt="2023-04-25T07:58:57.380" v="1293" actId="2696"/>
        <pc:sldMkLst>
          <pc:docMk/>
          <pc:sldMk cId="582461780" sldId="261"/>
        </pc:sldMkLst>
        <pc:spChg chg="mod">
          <ac:chgData name="Emre Geçit" userId="e19bc9286a8de5cc" providerId="LiveId" clId="{4ED7AFD1-ED18-4F90-AA3C-D10D12766599}" dt="2023-04-24T22:22:11.074" v="623" actId="20577"/>
          <ac:spMkLst>
            <pc:docMk/>
            <pc:sldMk cId="582461780" sldId="261"/>
            <ac:spMk id="2" creationId="{146EFF9B-6608-9F23-3DC9-797BD4AF26F6}"/>
          </ac:spMkLst>
        </pc:spChg>
        <pc:spChg chg="mod">
          <ac:chgData name="Emre Geçit" userId="e19bc9286a8de5cc" providerId="LiveId" clId="{4ED7AFD1-ED18-4F90-AA3C-D10D12766599}" dt="2023-04-24T22:03:02.489" v="541" actId="20577"/>
          <ac:spMkLst>
            <pc:docMk/>
            <pc:sldMk cId="582461780" sldId="261"/>
            <ac:spMk id="3" creationId="{5E937AD5-5BCC-9DF3-62D9-22F62128A786}"/>
          </ac:spMkLst>
        </pc:spChg>
        <pc:picChg chg="del">
          <ac:chgData name="Emre Geçit" userId="e19bc9286a8de5cc" providerId="LiveId" clId="{4ED7AFD1-ED18-4F90-AA3C-D10D12766599}" dt="2023-04-24T22:03:04.682" v="542" actId="478"/>
          <ac:picMkLst>
            <pc:docMk/>
            <pc:sldMk cId="582461780" sldId="261"/>
            <ac:picMk id="4" creationId="{BF1C56D0-ECE7-51CF-CF4B-2A60D384159F}"/>
          </ac:picMkLst>
        </pc:picChg>
        <pc:picChg chg="add del mod">
          <ac:chgData name="Emre Geçit" userId="e19bc9286a8de5cc" providerId="LiveId" clId="{4ED7AFD1-ED18-4F90-AA3C-D10D12766599}" dt="2023-04-25T07:50:58.433" v="1206" actId="21"/>
          <ac:picMkLst>
            <pc:docMk/>
            <pc:sldMk cId="582461780" sldId="261"/>
            <ac:picMk id="6" creationId="{C8BD15DE-0058-AC21-1651-ED72DDE20509}"/>
          </ac:picMkLst>
        </pc:picChg>
      </pc:sldChg>
      <pc:sldChg chg="addSp delSp modSp add del mod">
        <pc:chgData name="Emre Geçit" userId="e19bc9286a8de5cc" providerId="LiveId" clId="{4ED7AFD1-ED18-4F90-AA3C-D10D12766599}" dt="2023-04-25T07:50:55.785" v="1205" actId="47"/>
        <pc:sldMkLst>
          <pc:docMk/>
          <pc:sldMk cId="1885631328" sldId="262"/>
        </pc:sldMkLst>
        <pc:spChg chg="mod">
          <ac:chgData name="Emre Geçit" userId="e19bc9286a8de5cc" providerId="LiveId" clId="{4ED7AFD1-ED18-4F90-AA3C-D10D12766599}" dt="2023-04-24T22:13:02.169" v="573" actId="20577"/>
          <ac:spMkLst>
            <pc:docMk/>
            <pc:sldMk cId="1885631328" sldId="262"/>
            <ac:spMk id="3" creationId="{5E937AD5-5BCC-9DF3-62D9-22F62128A786}"/>
          </ac:spMkLst>
        </pc:spChg>
        <pc:picChg chg="del">
          <ac:chgData name="Emre Geçit" userId="e19bc9286a8de5cc" providerId="LiveId" clId="{4ED7AFD1-ED18-4F90-AA3C-D10D12766599}" dt="2023-04-24T22:13:36.486" v="581" actId="478"/>
          <ac:picMkLst>
            <pc:docMk/>
            <pc:sldMk cId="1885631328" sldId="262"/>
            <ac:picMk id="4" creationId="{BF1C56D0-ECE7-51CF-CF4B-2A60D384159F}"/>
          </ac:picMkLst>
        </pc:picChg>
        <pc:picChg chg="add del mod">
          <ac:chgData name="Emre Geçit" userId="e19bc9286a8de5cc" providerId="LiveId" clId="{4ED7AFD1-ED18-4F90-AA3C-D10D12766599}" dt="2023-04-24T22:07:04.954" v="558"/>
          <ac:picMkLst>
            <pc:docMk/>
            <pc:sldMk cId="1885631328" sldId="262"/>
            <ac:picMk id="6" creationId="{FABB8515-FD92-FFFB-F3AC-8C15BBBD7EB5}"/>
          </ac:picMkLst>
        </pc:picChg>
        <pc:picChg chg="add del mod">
          <ac:chgData name="Emre Geçit" userId="e19bc9286a8de5cc" providerId="LiveId" clId="{4ED7AFD1-ED18-4F90-AA3C-D10D12766599}" dt="2023-04-25T07:50:34.723" v="1199" actId="21"/>
          <ac:picMkLst>
            <pc:docMk/>
            <pc:sldMk cId="1885631328" sldId="262"/>
            <ac:picMk id="7" creationId="{0EC22A05-2260-89A0-563B-5D399EDB6EFC}"/>
          </ac:picMkLst>
        </pc:picChg>
      </pc:sldChg>
      <pc:sldChg chg="addSp delSp modSp add del mod ord">
        <pc:chgData name="Emre Geçit" userId="e19bc9286a8de5cc" providerId="LiveId" clId="{4ED7AFD1-ED18-4F90-AA3C-D10D12766599}" dt="2023-04-25T07:50:22.321" v="1195" actId="47"/>
        <pc:sldMkLst>
          <pc:docMk/>
          <pc:sldMk cId="1755887440" sldId="263"/>
        </pc:sldMkLst>
        <pc:spChg chg="mod">
          <ac:chgData name="Emre Geçit" userId="e19bc9286a8de5cc" providerId="LiveId" clId="{4ED7AFD1-ED18-4F90-AA3C-D10D12766599}" dt="2023-04-24T22:34:50.863" v="954" actId="5793"/>
          <ac:spMkLst>
            <pc:docMk/>
            <pc:sldMk cId="1755887440" sldId="263"/>
            <ac:spMk id="3" creationId="{5E937AD5-5BCC-9DF3-62D9-22F62128A786}"/>
          </ac:spMkLst>
        </pc:spChg>
        <pc:picChg chg="del">
          <ac:chgData name="Emre Geçit" userId="e19bc9286a8de5cc" providerId="LiveId" clId="{4ED7AFD1-ED18-4F90-AA3C-D10D12766599}" dt="2023-04-24T22:21:01.649" v="590" actId="21"/>
          <ac:picMkLst>
            <pc:docMk/>
            <pc:sldMk cId="1755887440" sldId="263"/>
            <ac:picMk id="4" creationId="{BF1C56D0-ECE7-51CF-CF4B-2A60D384159F}"/>
          </ac:picMkLst>
        </pc:picChg>
        <pc:picChg chg="add del mod">
          <ac:chgData name="Emre Geçit" userId="e19bc9286a8de5cc" providerId="LiveId" clId="{4ED7AFD1-ED18-4F90-AA3C-D10D12766599}" dt="2023-04-25T07:50:15.638" v="1192" actId="21"/>
          <ac:picMkLst>
            <pc:docMk/>
            <pc:sldMk cId="1755887440" sldId="263"/>
            <ac:picMk id="5" creationId="{3881DBD1-3A38-C85F-B454-99F56E94BD74}"/>
          </ac:picMkLst>
        </pc:picChg>
      </pc:sldChg>
      <pc:sldChg chg="addSp delSp modSp add del mod">
        <pc:chgData name="Emre Geçit" userId="e19bc9286a8de5cc" providerId="LiveId" clId="{4ED7AFD1-ED18-4F90-AA3C-D10D12766599}" dt="2023-04-25T07:58:57.380" v="1293" actId="2696"/>
        <pc:sldMkLst>
          <pc:docMk/>
          <pc:sldMk cId="1701368625" sldId="264"/>
        </pc:sldMkLst>
        <pc:spChg chg="del">
          <ac:chgData name="Emre Geçit" userId="e19bc9286a8de5cc" providerId="LiveId" clId="{4ED7AFD1-ED18-4F90-AA3C-D10D12766599}" dt="2023-04-24T22:23:35.897" v="647" actId="478"/>
          <ac:spMkLst>
            <pc:docMk/>
            <pc:sldMk cId="1701368625" sldId="264"/>
            <ac:spMk id="3" creationId="{5E937AD5-5BCC-9DF3-62D9-22F62128A786}"/>
          </ac:spMkLst>
        </pc:spChg>
        <pc:spChg chg="add mod">
          <ac:chgData name="Emre Geçit" userId="e19bc9286a8de5cc" providerId="LiveId" clId="{4ED7AFD1-ED18-4F90-AA3C-D10D12766599}" dt="2023-04-24T22:23:35.897" v="647" actId="478"/>
          <ac:spMkLst>
            <pc:docMk/>
            <pc:sldMk cId="1701368625" sldId="264"/>
            <ac:spMk id="5" creationId="{F93828BC-7F45-D577-0975-88A34EB49169}"/>
          </ac:spMkLst>
        </pc:spChg>
        <pc:picChg chg="del">
          <ac:chgData name="Emre Geçit" userId="e19bc9286a8de5cc" providerId="LiveId" clId="{4ED7AFD1-ED18-4F90-AA3C-D10D12766599}" dt="2023-04-24T22:23:33.120" v="646" actId="478"/>
          <ac:picMkLst>
            <pc:docMk/>
            <pc:sldMk cId="1701368625" sldId="264"/>
            <ac:picMk id="6" creationId="{C8BD15DE-0058-AC21-1651-ED72DDE20509}"/>
          </ac:picMkLst>
        </pc:picChg>
      </pc:sldChg>
      <pc:sldChg chg="new del">
        <pc:chgData name="Emre Geçit" userId="e19bc9286a8de5cc" providerId="LiveId" clId="{4ED7AFD1-ED18-4F90-AA3C-D10D12766599}" dt="2023-04-24T22:24:14.724" v="651" actId="47"/>
        <pc:sldMkLst>
          <pc:docMk/>
          <pc:sldMk cId="3634257780" sldId="265"/>
        </pc:sldMkLst>
      </pc:sldChg>
      <pc:sldChg chg="addSp delSp modSp add mod modAnim">
        <pc:chgData name="Emre Geçit" userId="e19bc9286a8de5cc" providerId="LiveId" clId="{4ED7AFD1-ED18-4F90-AA3C-D10D12766599}" dt="2023-04-25T07:59:02.648" v="1297" actId="20577"/>
        <pc:sldMkLst>
          <pc:docMk/>
          <pc:sldMk cId="1219762866" sldId="266"/>
        </pc:sldMkLst>
        <pc:spChg chg="mod">
          <ac:chgData name="Emre Geçit" userId="e19bc9286a8de5cc" providerId="LiveId" clId="{4ED7AFD1-ED18-4F90-AA3C-D10D12766599}" dt="2023-04-25T07:59:02.648" v="1297" actId="20577"/>
          <ac:spMkLst>
            <pc:docMk/>
            <pc:sldMk cId="1219762866" sldId="266"/>
            <ac:spMk id="2" creationId="{146EFF9B-6608-9F23-3DC9-797BD4AF26F6}"/>
          </ac:spMkLst>
        </pc:spChg>
        <pc:spChg chg="mod">
          <ac:chgData name="Emre Geçit" userId="e19bc9286a8de5cc" providerId="LiveId" clId="{4ED7AFD1-ED18-4F90-AA3C-D10D12766599}" dt="2023-04-24T22:35:16.384" v="969" actId="20577"/>
          <ac:spMkLst>
            <pc:docMk/>
            <pc:sldMk cId="1219762866" sldId="266"/>
            <ac:spMk id="3" creationId="{5E937AD5-5BCC-9DF3-62D9-22F62128A786}"/>
          </ac:spMkLst>
        </pc:spChg>
        <pc:picChg chg="add mod ord">
          <ac:chgData name="Emre Geçit" userId="e19bc9286a8de5cc" providerId="LiveId" clId="{4ED7AFD1-ED18-4F90-AA3C-D10D12766599}" dt="2023-04-25T07:53:56.434" v="1227" actId="167"/>
          <ac:picMkLst>
            <pc:docMk/>
            <pc:sldMk cId="1219762866" sldId="266"/>
            <ac:picMk id="4" creationId="{60C9D040-19E0-AE33-9A46-0F74C887F102}"/>
          </ac:picMkLst>
        </pc:picChg>
        <pc:picChg chg="del">
          <ac:chgData name="Emre Geçit" userId="e19bc9286a8de5cc" providerId="LiveId" clId="{4ED7AFD1-ED18-4F90-AA3C-D10D12766599}" dt="2023-04-24T22:24:23.003" v="663" actId="478"/>
          <ac:picMkLst>
            <pc:docMk/>
            <pc:sldMk cId="1219762866" sldId="266"/>
            <ac:picMk id="5" creationId="{3881DBD1-3A38-C85F-B454-99F56E94BD74}"/>
          </ac:picMkLst>
        </pc:picChg>
        <pc:picChg chg="add mod ord">
          <ac:chgData name="Emre Geçit" userId="e19bc9286a8de5cc" providerId="LiveId" clId="{4ED7AFD1-ED18-4F90-AA3C-D10D12766599}" dt="2023-04-25T07:55:22.213" v="1241" actId="167"/>
          <ac:picMkLst>
            <pc:docMk/>
            <pc:sldMk cId="1219762866" sldId="266"/>
            <ac:picMk id="5" creationId="{E13B5F3E-3A59-C41D-B7DC-58A60ABD3382}"/>
          </ac:picMkLst>
        </pc:picChg>
        <pc:picChg chg="add mod ord">
          <ac:chgData name="Emre Geçit" userId="e19bc9286a8de5cc" providerId="LiveId" clId="{4ED7AFD1-ED18-4F90-AA3C-D10D12766599}" dt="2023-04-25T07:55:55.866" v="1245" actId="167"/>
          <ac:picMkLst>
            <pc:docMk/>
            <pc:sldMk cId="1219762866" sldId="266"/>
            <ac:picMk id="6" creationId="{286DD2FE-2BB8-629D-895D-6703F07FCC3B}"/>
          </ac:picMkLst>
        </pc:picChg>
        <pc:picChg chg="add mod ord">
          <ac:chgData name="Emre Geçit" userId="e19bc9286a8de5cc" providerId="LiveId" clId="{4ED7AFD1-ED18-4F90-AA3C-D10D12766599}" dt="2023-04-25T07:56:18.354" v="1249" actId="167"/>
          <ac:picMkLst>
            <pc:docMk/>
            <pc:sldMk cId="1219762866" sldId="266"/>
            <ac:picMk id="7" creationId="{6260D5C9-8F17-7400-8083-83535F423212}"/>
          </ac:picMkLst>
        </pc:picChg>
        <pc:picChg chg="add mod ord">
          <ac:chgData name="Emre Geçit" userId="e19bc9286a8de5cc" providerId="LiveId" clId="{4ED7AFD1-ED18-4F90-AA3C-D10D12766599}" dt="2023-04-25T07:51:10.713" v="1210" actId="167"/>
          <ac:picMkLst>
            <pc:docMk/>
            <pc:sldMk cId="1219762866" sldId="266"/>
            <ac:picMk id="8" creationId="{071522D8-3671-C857-49F2-BB9BD719CD46}"/>
          </ac:picMkLst>
        </pc:picChg>
      </pc:sldChg>
      <pc:sldChg chg="modSp new mod">
        <pc:chgData name="Emre Geçit" userId="e19bc9286a8de5cc" providerId="LiveId" clId="{4ED7AFD1-ED18-4F90-AA3C-D10D12766599}" dt="2023-04-25T08:55:48.012" v="1492" actId="207"/>
        <pc:sldMkLst>
          <pc:docMk/>
          <pc:sldMk cId="521670088" sldId="267"/>
        </pc:sldMkLst>
        <pc:spChg chg="mod">
          <ac:chgData name="Emre Geçit" userId="e19bc9286a8de5cc" providerId="LiveId" clId="{4ED7AFD1-ED18-4F90-AA3C-D10D12766599}" dt="2023-04-24T22:25:31.458" v="692" actId="20577"/>
          <ac:spMkLst>
            <pc:docMk/>
            <pc:sldMk cId="521670088" sldId="267"/>
            <ac:spMk id="2" creationId="{56BA1353-9B96-31DD-241C-0DBFAD5F15C1}"/>
          </ac:spMkLst>
        </pc:spChg>
        <pc:spChg chg="mod">
          <ac:chgData name="Emre Geçit" userId="e19bc9286a8de5cc" providerId="LiveId" clId="{4ED7AFD1-ED18-4F90-AA3C-D10D12766599}" dt="2023-04-25T08:55:48.012" v="1492" actId="207"/>
          <ac:spMkLst>
            <pc:docMk/>
            <pc:sldMk cId="521670088" sldId="267"/>
            <ac:spMk id="3" creationId="{7503543A-C1F8-3B4B-8568-250AD02AF609}"/>
          </ac:spMkLst>
        </pc:spChg>
      </pc:sldChg>
      <pc:sldChg chg="modSp add del mod">
        <pc:chgData name="Emre Geçit" userId="e19bc9286a8de5cc" providerId="LiveId" clId="{4ED7AFD1-ED18-4F90-AA3C-D10D12766599}" dt="2023-04-25T07:58:22.495" v="1291" actId="2696"/>
        <pc:sldMkLst>
          <pc:docMk/>
          <pc:sldMk cId="1599840755" sldId="268"/>
        </pc:sldMkLst>
        <pc:spChg chg="mod">
          <ac:chgData name="Emre Geçit" userId="e19bc9286a8de5cc" providerId="LiveId" clId="{4ED7AFD1-ED18-4F90-AA3C-D10D12766599}" dt="2023-04-24T22:30:25.074" v="801" actId="20577"/>
          <ac:spMkLst>
            <pc:docMk/>
            <pc:sldMk cId="1599840755" sldId="268"/>
            <ac:spMk id="10" creationId="{8B849DF1-1124-AB56-4599-27F1836D85AA}"/>
          </ac:spMkLst>
        </pc:spChg>
      </pc:sldChg>
      <pc:sldChg chg="modSp add del mod">
        <pc:chgData name="Emre Geçit" userId="e19bc9286a8de5cc" providerId="LiveId" clId="{4ED7AFD1-ED18-4F90-AA3C-D10D12766599}" dt="2023-04-25T07:58:22.495" v="1291" actId="2696"/>
        <pc:sldMkLst>
          <pc:docMk/>
          <pc:sldMk cId="4103243971" sldId="269"/>
        </pc:sldMkLst>
        <pc:spChg chg="mod">
          <ac:chgData name="Emre Geçit" userId="e19bc9286a8de5cc" providerId="LiveId" clId="{4ED7AFD1-ED18-4F90-AA3C-D10D12766599}" dt="2023-04-24T22:31:06.921" v="825" actId="5793"/>
          <ac:spMkLst>
            <pc:docMk/>
            <pc:sldMk cId="4103243971" sldId="269"/>
            <ac:spMk id="10" creationId="{8B849DF1-1124-AB56-4599-27F1836D85AA}"/>
          </ac:spMkLst>
        </pc:spChg>
      </pc:sldChg>
      <pc:sldChg chg="modSp add del mod">
        <pc:chgData name="Emre Geçit" userId="e19bc9286a8de5cc" providerId="LiveId" clId="{4ED7AFD1-ED18-4F90-AA3C-D10D12766599}" dt="2023-04-25T07:58:18.822" v="1290" actId="2696"/>
        <pc:sldMkLst>
          <pc:docMk/>
          <pc:sldMk cId="1853196243" sldId="270"/>
        </pc:sldMkLst>
        <pc:spChg chg="mod">
          <ac:chgData name="Emre Geçit" userId="e19bc9286a8de5cc" providerId="LiveId" clId="{4ED7AFD1-ED18-4F90-AA3C-D10D12766599}" dt="2023-04-24T22:31:51.995" v="875" actId="5793"/>
          <ac:spMkLst>
            <pc:docMk/>
            <pc:sldMk cId="1853196243" sldId="270"/>
            <ac:spMk id="10" creationId="{8B849DF1-1124-AB56-4599-27F1836D85AA}"/>
          </ac:spMkLst>
        </pc:spChg>
      </pc:sldChg>
      <pc:sldChg chg="modSp add mod modAnim">
        <pc:chgData name="Emre Geçit" userId="e19bc9286a8de5cc" providerId="LiveId" clId="{4ED7AFD1-ED18-4F90-AA3C-D10D12766599}" dt="2023-04-25T07:58:30.234" v="1292"/>
        <pc:sldMkLst>
          <pc:docMk/>
          <pc:sldMk cId="1144878147" sldId="271"/>
        </pc:sldMkLst>
        <pc:spChg chg="mod">
          <ac:chgData name="Emre Geçit" userId="e19bc9286a8de5cc" providerId="LiveId" clId="{4ED7AFD1-ED18-4F90-AA3C-D10D12766599}" dt="2023-04-25T07:58:00.209" v="1289" actId="20577"/>
          <ac:spMkLst>
            <pc:docMk/>
            <pc:sldMk cId="1144878147" sldId="271"/>
            <ac:spMk id="10" creationId="{8B849DF1-1124-AB56-4599-27F1836D85AA}"/>
          </ac:spMkLst>
        </pc:spChg>
      </pc:sldChg>
      <pc:sldChg chg="addSp delSp modSp new del mod ord">
        <pc:chgData name="Emre Geçit" userId="e19bc9286a8de5cc" providerId="LiveId" clId="{4ED7AFD1-ED18-4F90-AA3C-D10D12766599}" dt="2023-04-25T07:48:33.056" v="1180" actId="47"/>
        <pc:sldMkLst>
          <pc:docMk/>
          <pc:sldMk cId="298739759" sldId="272"/>
        </pc:sldMkLst>
        <pc:spChg chg="mod">
          <ac:chgData name="Emre Geçit" userId="e19bc9286a8de5cc" providerId="LiveId" clId="{4ED7AFD1-ED18-4F90-AA3C-D10D12766599}" dt="2023-04-25T07:43:23.105" v="1040" actId="20577"/>
          <ac:spMkLst>
            <pc:docMk/>
            <pc:sldMk cId="298739759" sldId="272"/>
            <ac:spMk id="2" creationId="{4D2194E6-12D0-5012-09DF-0C8ED7DA4F20}"/>
          </ac:spMkLst>
        </pc:spChg>
        <pc:spChg chg="mod">
          <ac:chgData name="Emre Geçit" userId="e19bc9286a8de5cc" providerId="LiveId" clId="{4ED7AFD1-ED18-4F90-AA3C-D10D12766599}" dt="2023-04-25T07:44:03.065" v="1096" actId="20577"/>
          <ac:spMkLst>
            <pc:docMk/>
            <pc:sldMk cId="298739759" sldId="272"/>
            <ac:spMk id="3" creationId="{1456B128-91C1-C662-5A91-268DCA9311DC}"/>
          </ac:spMkLst>
        </pc:spChg>
        <pc:spChg chg="add del">
          <ac:chgData name="Emre Geçit" userId="e19bc9286a8de5cc" providerId="LiveId" clId="{4ED7AFD1-ED18-4F90-AA3C-D10D12766599}" dt="2023-04-25T07:44:47.723" v="1100" actId="22"/>
          <ac:spMkLst>
            <pc:docMk/>
            <pc:sldMk cId="298739759" sldId="272"/>
            <ac:spMk id="5" creationId="{49CA3AE4-13AC-9835-77A1-28D4B36A8739}"/>
          </ac:spMkLst>
        </pc:spChg>
      </pc:sldChg>
      <pc:sldChg chg="modSp add mod modAnim">
        <pc:chgData name="Emre Geçit" userId="e19bc9286a8de5cc" providerId="LiveId" clId="{4ED7AFD1-ED18-4F90-AA3C-D10D12766599}" dt="2023-04-25T08:34:14.097" v="1300" actId="20577"/>
        <pc:sldMkLst>
          <pc:docMk/>
          <pc:sldMk cId="579255117" sldId="273"/>
        </pc:sldMkLst>
        <pc:spChg chg="mod">
          <ac:chgData name="Emre Geçit" userId="e19bc9286a8de5cc" providerId="LiveId" clId="{4ED7AFD1-ED18-4F90-AA3C-D10D12766599}" dt="2023-04-25T08:34:14.097" v="1300" actId="20577"/>
          <ac:spMkLst>
            <pc:docMk/>
            <pc:sldMk cId="579255117" sldId="273"/>
            <ac:spMk id="3" creationId="{1456B128-91C1-C662-5A91-268DCA9311DC}"/>
          </ac:spMkLst>
        </pc:spChg>
      </pc:sldChg>
      <pc:sldChg chg="modSp new del mod">
        <pc:chgData name="Emre Geçit" userId="e19bc9286a8de5cc" providerId="LiveId" clId="{4ED7AFD1-ED18-4F90-AA3C-D10D12766599}" dt="2023-04-25T08:44:41.613" v="1407" actId="47"/>
        <pc:sldMkLst>
          <pc:docMk/>
          <pc:sldMk cId="1345706040" sldId="274"/>
        </pc:sldMkLst>
        <pc:spChg chg="mod">
          <ac:chgData name="Emre Geçit" userId="e19bc9286a8de5cc" providerId="LiveId" clId="{4ED7AFD1-ED18-4F90-AA3C-D10D12766599}" dt="2023-04-25T08:38:00.110" v="1324" actId="20577"/>
          <ac:spMkLst>
            <pc:docMk/>
            <pc:sldMk cId="1345706040" sldId="274"/>
            <ac:spMk id="2" creationId="{9187D4D9-92DA-E0FE-F265-999DC0CBC536}"/>
          </ac:spMkLst>
        </pc:spChg>
      </pc:sldChg>
      <pc:sldChg chg="add del">
        <pc:chgData name="Emre Geçit" userId="e19bc9286a8de5cc" providerId="LiveId" clId="{4ED7AFD1-ED18-4F90-AA3C-D10D12766599}" dt="2023-04-25T07:48:35.172" v="1181" actId="47"/>
        <pc:sldMkLst>
          <pc:docMk/>
          <pc:sldMk cId="4174093180" sldId="274"/>
        </pc:sldMkLst>
      </pc:sldChg>
      <pc:sldMasterChg chg="add del addSldLayout delSldLayout">
        <pc:chgData name="Emre Geçit" userId="e19bc9286a8de5cc" providerId="LiveId" clId="{4ED7AFD1-ED18-4F90-AA3C-D10D12766599}" dt="2023-04-24T18:02:49.504" v="13" actId="26606"/>
        <pc:sldMasterMkLst>
          <pc:docMk/>
          <pc:sldMasterMk cId="1082529793" sldId="2147483648"/>
        </pc:sldMasterMkLst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59232260" sldId="2147483649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2364662530" sldId="2147483650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3516208272" sldId="2147483651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2875115080" sldId="2147483652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77125399" sldId="2147483653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1689547478" sldId="2147483654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344210065" sldId="2147483655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1460772117" sldId="2147483656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2795875350" sldId="2147483657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3508839122" sldId="2147483658"/>
          </pc:sldLayoutMkLst>
        </pc:sldLayoutChg>
        <pc:sldLayoutChg chg="add del">
          <pc:chgData name="Emre Geçit" userId="e19bc9286a8de5cc" providerId="LiveId" clId="{4ED7AFD1-ED18-4F90-AA3C-D10D12766599}" dt="2023-04-24T18:02:49.504" v="13" actId="26606"/>
          <pc:sldLayoutMkLst>
            <pc:docMk/>
            <pc:sldMasterMk cId="1082529793" sldId="2147483648"/>
            <pc:sldLayoutMk cId="2454177752" sldId="2147483659"/>
          </pc:sldLayoutMkLst>
        </pc:sldLayoutChg>
      </pc:sldMasterChg>
      <pc:sldMasterChg chg="add replId addSldLayout">
        <pc:chgData name="Emre Geçit" userId="e19bc9286a8de5cc" providerId="LiveId" clId="{4ED7AFD1-ED18-4F90-AA3C-D10D12766599}" dt="2023-04-24T18:02:49.504" v="13" actId="26606"/>
        <pc:sldMasterMkLst>
          <pc:docMk/>
          <pc:sldMasterMk cId="591487219" sldId="2147483660"/>
        </pc:sldMasterMkLst>
        <pc:sldLayoutChg chg="ad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1328792587" sldId="2147483661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1895913582" sldId="2147483662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2100407785" sldId="2147483663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3181116321" sldId="2147483664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556531544" sldId="2147483665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3996637898" sldId="2147483666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1908118803" sldId="2147483667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2977993258" sldId="2147483668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1585485329" sldId="2147483669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3130363168" sldId="2147483670"/>
          </pc:sldLayoutMkLst>
        </pc:sldLayoutChg>
        <pc:sldLayoutChg chg="add replId">
          <pc:chgData name="Emre Geçit" userId="e19bc9286a8de5cc" providerId="LiveId" clId="{4ED7AFD1-ED18-4F90-AA3C-D10D12766599}" dt="2023-04-24T18:02:49.504" v="13" actId="26606"/>
          <pc:sldLayoutMkLst>
            <pc:docMk/>
            <pc:sldMasterMk cId="591487219" sldId="2147483660"/>
            <pc:sldLayoutMk cId="4214958123" sldId="2147483671"/>
          </pc:sldLayoutMkLst>
        </pc:sldLayoutChg>
      </pc:sldMasterChg>
      <pc:sldMasterChg chg="del delSldLayout">
        <pc:chgData name="Emre Geçit" userId="e19bc9286a8de5cc" providerId="LiveId" clId="{4ED7AFD1-ED18-4F90-AA3C-D10D12766599}" dt="2023-04-24T18:04:11.161" v="48" actId="26606"/>
        <pc:sldMasterMkLst>
          <pc:docMk/>
          <pc:sldMasterMk cId="863124293" sldId="2147483672"/>
        </pc:sldMasterMkLst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464965108" sldId="2147483673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318767497" sldId="2147483674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10169236" sldId="2147483675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3163267666" sldId="2147483676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442644446" sldId="2147483677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386809327" sldId="2147483678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756297532" sldId="2147483679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247863980" sldId="2147483680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563859268" sldId="2147483681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3604428617" sldId="2147483682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2221519989" sldId="2147483683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3901651191" sldId="2147483684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856989778" sldId="2147483685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880496956" sldId="2147483686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964135682" sldId="2147483687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512713420" sldId="2147483688"/>
          </pc:sldLayoutMkLst>
        </pc:sldLayoutChg>
        <pc:sldLayoutChg chg="del">
          <pc:chgData name="Emre Geçit" userId="e19bc9286a8de5cc" providerId="LiveId" clId="{4ED7AFD1-ED18-4F90-AA3C-D10D12766599}" dt="2023-04-24T18:04:11.161" v="48" actId="26606"/>
          <pc:sldLayoutMkLst>
            <pc:docMk/>
            <pc:sldMasterMk cId="863124293" sldId="2147483672"/>
            <pc:sldLayoutMk cId="1770993592" sldId="2147483689"/>
          </pc:sldLayoutMkLst>
        </pc:sldLayoutChg>
      </pc:sldMasterChg>
      <pc:sldMasterChg chg="add replId addSldLayout">
        <pc:chgData name="Emre Geçit" userId="e19bc9286a8de5cc" providerId="LiveId" clId="{4ED7AFD1-ED18-4F90-AA3C-D10D12766599}" dt="2023-04-24T18:04:11.161" v="48" actId="26606"/>
        <pc:sldMasterMkLst>
          <pc:docMk/>
          <pc:sldMasterMk cId="239267704" sldId="2147483690"/>
        </pc:sldMasterMkLst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830838200" sldId="2147483691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3910841413" sldId="2147483692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771872306" sldId="2147483693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458059011" sldId="2147483694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2496135592" sldId="2147483695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850679642" sldId="2147483696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1459414888" sldId="2147483697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1946967362" sldId="2147483698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218198386" sldId="2147483699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1487207276" sldId="2147483700"/>
          </pc:sldLayoutMkLst>
        </pc:sldLayoutChg>
        <pc:sldLayoutChg chg="add replId">
          <pc:chgData name="Emre Geçit" userId="e19bc9286a8de5cc" providerId="LiveId" clId="{4ED7AFD1-ED18-4F90-AA3C-D10D12766599}" dt="2023-04-24T18:04:11.161" v="48" actId="26606"/>
          <pc:sldLayoutMkLst>
            <pc:docMk/>
            <pc:sldMasterMk cId="239267704" sldId="2147483690"/>
            <pc:sldLayoutMk cId="749177653" sldId="2147483701"/>
          </pc:sldLayoutMkLst>
        </pc:sldLayoutChg>
      </pc:sldMasterChg>
      <pc:sldMasterChg chg="add del addSldLayout delSldLayout">
        <pc:chgData name="Emre Geçit" userId="e19bc9286a8de5cc" providerId="LiveId" clId="{4ED7AFD1-ED18-4F90-AA3C-D10D12766599}" dt="2023-04-24T18:02:49.457" v="12" actId="26606"/>
        <pc:sldMasterMkLst>
          <pc:docMk/>
          <pc:sldMasterMk cId="2239919103" sldId="2147483699"/>
        </pc:sldMasterMkLst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717786985" sldId="2147483688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2877293442" sldId="2147483689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38365586" sldId="2147483690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456635939" sldId="2147483691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176922205" sldId="2147483692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2631355742" sldId="2147483693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9643089" sldId="2147483694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1444451576" sldId="2147483695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2458568644" sldId="2147483696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2051286846" sldId="2147483697"/>
          </pc:sldLayoutMkLst>
        </pc:sldLayoutChg>
        <pc:sldLayoutChg chg="add del">
          <pc:chgData name="Emre Geçit" userId="e19bc9286a8de5cc" providerId="LiveId" clId="{4ED7AFD1-ED18-4F90-AA3C-D10D12766599}" dt="2023-04-24T18:02:49.457" v="12" actId="26606"/>
          <pc:sldLayoutMkLst>
            <pc:docMk/>
            <pc:sldMasterMk cId="2239919103" sldId="2147483699"/>
            <pc:sldLayoutMk cId="1008892464" sldId="2147483698"/>
          </pc:sldLayoutMkLst>
        </pc:sldLayoutChg>
      </pc:sldMasterChg>
    </pc:docChg>
  </pc:docChgLst>
</pc:chgInfo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091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8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60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5666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63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057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07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92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4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01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12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903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4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85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30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40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409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i.com/research/dall-e" TargetMode="External"/><Relationship Id="rId7" Type="http://schemas.openxmlformats.org/officeDocument/2006/relationships/hyperlink" Target="https://hotpot.ai/art-generator" TargetMode="External"/><Relationship Id="rId2" Type="http://schemas.openxmlformats.org/officeDocument/2006/relationships/hyperlink" Target="https://www.midjourney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heartnewspaper.com/2023/03/28/ai-and-art-how-recent-court-cases-are-stretching-copyright-principles" TargetMode="External"/><Relationship Id="rId5" Type="http://schemas.openxmlformats.org/officeDocument/2006/relationships/hyperlink" Target="https://stablediffusionweb.com/prompts" TargetMode="External"/><Relationship Id="rId4" Type="http://schemas.openxmlformats.org/officeDocument/2006/relationships/hyperlink" Target="https://labs.openai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2" name="Rectangle 51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3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3D art of a person">
            <a:extLst>
              <a:ext uri="{FF2B5EF4-FFF2-40B4-BE49-F238E27FC236}">
                <a16:creationId xmlns:a16="http://schemas.microsoft.com/office/drawing/2014/main" id="{CAEFE15F-8958-E66B-885E-819A0698A0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8827" b="24906"/>
          <a:stretch/>
        </p:blipFill>
        <p:spPr>
          <a:xfrm>
            <a:off x="3611" y="-9226"/>
            <a:ext cx="12188389" cy="6857990"/>
          </a:xfrm>
          <a:prstGeom prst="rect">
            <a:avLst/>
          </a:prstGeom>
          <a:noFill/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56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58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9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0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1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2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3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4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5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6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7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8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9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0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1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2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3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4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5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6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7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CA0D2CB-8200-017E-D384-CD7A56A40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Ai and art</a:t>
            </a:r>
            <a:endParaRPr lang="en-GB" dirty="0"/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EEE29103-7EAD-4144-AEB1-9015FB7BF8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Copyright issues</a:t>
            </a:r>
          </a:p>
        </p:txBody>
      </p:sp>
      <p:sp>
        <p:nvSpPr>
          <p:cNvPr id="45" name="Date Placeholder 3">
            <a:extLst>
              <a:ext uri="{FF2B5EF4-FFF2-40B4-BE49-F238E27FC236}">
                <a16:creationId xmlns:a16="http://schemas.microsoft.com/office/drawing/2014/main" id="{7F85241D-C269-487B-9FC3-6FC98CC7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4/25/2023</a:t>
            </a:r>
          </a:p>
        </p:txBody>
      </p:sp>
    </p:spTree>
    <p:extLst>
      <p:ext uri="{BB962C8B-B14F-4D97-AF65-F5344CB8AC3E}">
        <p14:creationId xmlns:p14="http://schemas.microsoft.com/office/powerpoint/2010/main" val="115731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AEFD-8E15-8A9F-270F-7C949BDB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2A574-74DB-9B2F-874F-73D0540EB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History of Image Generating AI’s</a:t>
            </a:r>
          </a:p>
          <a:p>
            <a:r>
              <a:rPr lang="en-US"/>
              <a:t>Copyright 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8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 descr="A picture containing table, wall, indoor&#10;&#10;Description automatically generated">
            <a:extLst>
              <a:ext uri="{FF2B5EF4-FFF2-40B4-BE49-F238E27FC236}">
                <a16:creationId xmlns:a16="http://schemas.microsoft.com/office/drawing/2014/main" id="{6260D5C9-8F17-7400-8083-83535F4232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3048"/>
            <a:ext cx="6858000" cy="6858000"/>
          </a:xfrm>
          <a:prstGeom prst="rect">
            <a:avLst/>
          </a:prstGeom>
        </p:spPr>
      </p:pic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286DD2FE-2BB8-629D-895D-6703F07FC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952" y="0"/>
            <a:ext cx="6861048" cy="6861048"/>
          </a:xfrm>
          <a:prstGeom prst="rect">
            <a:avLst/>
          </a:prstGeom>
        </p:spPr>
      </p:pic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E13B5F3E-3A59-C41D-B7DC-58A60ABD3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1" y="0"/>
            <a:ext cx="6858000" cy="6858000"/>
          </a:xfrm>
          <a:prstGeom prst="rect">
            <a:avLst/>
          </a:prstGeom>
        </p:spPr>
      </p:pic>
      <p:pic>
        <p:nvPicPr>
          <p:cNvPr id="4" name="Picture 3" descr="A picture containing blur&#10;&#10;Description automatically generated">
            <a:extLst>
              <a:ext uri="{FF2B5EF4-FFF2-40B4-BE49-F238E27FC236}">
                <a16:creationId xmlns:a16="http://schemas.microsoft.com/office/drawing/2014/main" id="{60C9D040-19E0-AE33-9A46-0F74C887F1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162" y="6096"/>
            <a:ext cx="6858000" cy="6858000"/>
          </a:xfrm>
          <a:prstGeom prst="rect">
            <a:avLst/>
          </a:prstGeom>
        </p:spPr>
      </p:pic>
      <p:pic>
        <p:nvPicPr>
          <p:cNvPr id="8" name="Picture 7" descr="Shape&#10;&#10;Description automatically generated">
            <a:extLst>
              <a:ext uri="{FF2B5EF4-FFF2-40B4-BE49-F238E27FC236}">
                <a16:creationId xmlns:a16="http://schemas.microsoft.com/office/drawing/2014/main" id="{071522D8-3671-C857-49F2-BB9BD719CD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790" y="0"/>
            <a:ext cx="687721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6EFF9B-6608-9F23-3DC9-797BD4AF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311" y="618518"/>
            <a:ext cx="4075890" cy="1478570"/>
          </a:xfrm>
        </p:spPr>
        <p:txBody>
          <a:bodyPr>
            <a:normAutofit fontScale="90000"/>
          </a:bodyPr>
          <a:lstStyle/>
          <a:p>
            <a:r>
              <a:rPr lang="en-US" dirty="0"/>
              <a:t>brief history of Image </a:t>
            </a:r>
            <a:r>
              <a:rPr lang="en-US" dirty="0" err="1"/>
              <a:t>generatiNG</a:t>
            </a:r>
            <a:r>
              <a:rPr lang="en-US" dirty="0"/>
              <a:t> ai’s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37AD5-5BCC-9DF3-62D9-22F62128A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3311" y="2249487"/>
            <a:ext cx="4212076" cy="3541714"/>
          </a:xfrm>
        </p:spPr>
        <p:txBody>
          <a:bodyPr/>
          <a:lstStyle/>
          <a:p>
            <a:r>
              <a:rPr lang="en-US" dirty="0"/>
              <a:t>DALL-E – January 2021</a:t>
            </a:r>
          </a:p>
          <a:p>
            <a:r>
              <a:rPr lang="en-US" dirty="0"/>
              <a:t>DALL-E 2 – September 2022</a:t>
            </a:r>
          </a:p>
          <a:p>
            <a:r>
              <a:rPr lang="en-US" dirty="0" err="1"/>
              <a:t>Midjourney</a:t>
            </a:r>
            <a:r>
              <a:rPr lang="en-US" dirty="0"/>
              <a:t> – July 2022</a:t>
            </a:r>
          </a:p>
          <a:p>
            <a:r>
              <a:rPr lang="en-GB" dirty="0"/>
              <a:t>Stable Diffusion – August 2022</a:t>
            </a:r>
            <a:endParaRPr lang="en-US" dirty="0"/>
          </a:p>
          <a:p>
            <a:r>
              <a:rPr lang="en-US" dirty="0"/>
              <a:t>Others</a:t>
            </a:r>
          </a:p>
        </p:txBody>
      </p:sp>
    </p:spTree>
    <p:extLst>
      <p:ext uri="{BB962C8B-B14F-4D97-AF65-F5344CB8AC3E}">
        <p14:creationId xmlns:p14="http://schemas.microsoft.com/office/powerpoint/2010/main" val="1219762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194E6-12D0-5012-09DF-0C8ED7DA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Getty </a:t>
            </a:r>
            <a:r>
              <a:rPr lang="en-US" dirty="0" err="1"/>
              <a:t>ımages</a:t>
            </a:r>
            <a:r>
              <a:rPr lang="en-US" dirty="0"/>
              <a:t> vs stable </a:t>
            </a:r>
            <a:r>
              <a:rPr lang="en-US" dirty="0" err="1"/>
              <a:t>dıffusıon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6B128-91C1-C662-5A91-268DCA931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Getty Images claims a damage of $2 trillion.</a:t>
            </a:r>
            <a:endParaRPr lang="en-US" dirty="0">
              <a:solidFill>
                <a:srgbClr val="1C1917"/>
              </a:solidFill>
              <a:latin typeface="Greta Text Light 2"/>
            </a:endParaRPr>
          </a:p>
          <a:p>
            <a:r>
              <a:rPr lang="en-US" dirty="0">
                <a:latin typeface="Greta Text Light 2"/>
              </a:rPr>
              <a:t>Laws and regulations are not yet ready for the AI 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25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783B-B186-308D-ED0E-75ABFDAC2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Copyrıght</a:t>
            </a:r>
            <a:r>
              <a:rPr lang="en-US" dirty="0"/>
              <a:t> </a:t>
            </a:r>
            <a:r>
              <a:rPr lang="en-US" dirty="0" err="1"/>
              <a:t>ıssues</a:t>
            </a:r>
            <a:endParaRPr lang="en-GB" dirty="0"/>
          </a:p>
        </p:txBody>
      </p:sp>
      <p:pic>
        <p:nvPicPr>
          <p:cNvPr id="56" name="Picture 55" descr="A picture containing icon&#10;&#10;Description automatically generated">
            <a:extLst>
              <a:ext uri="{FF2B5EF4-FFF2-40B4-BE49-F238E27FC236}">
                <a16:creationId xmlns:a16="http://schemas.microsoft.com/office/drawing/2014/main" id="{C2EEBD0B-A84E-0022-DCB5-5C1DAFC51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375" y="815502"/>
            <a:ext cx="2438400" cy="2438400"/>
          </a:xfrm>
          <a:prstGeom prst="rect">
            <a:avLst/>
          </a:prstGeom>
        </p:spPr>
      </p:pic>
      <p:pic>
        <p:nvPicPr>
          <p:cNvPr id="68" name="Picture 67" descr="A picture containing shape&#10;&#10;Description automatically generated">
            <a:extLst>
              <a:ext uri="{FF2B5EF4-FFF2-40B4-BE49-F238E27FC236}">
                <a16:creationId xmlns:a16="http://schemas.microsoft.com/office/drawing/2014/main" id="{21CE649F-54D7-9DC3-494F-1599BE414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375" y="3604098"/>
            <a:ext cx="2438400" cy="243840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B849DF1-1124-AB56-4599-27F1836D8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7572820" cy="3541714"/>
          </a:xfrm>
        </p:spPr>
        <p:txBody>
          <a:bodyPr/>
          <a:lstStyle/>
          <a:p>
            <a:r>
              <a:rPr lang="en-US" dirty="0"/>
              <a:t>Who owns the generated “art”?</a:t>
            </a:r>
          </a:p>
          <a:p>
            <a:r>
              <a:rPr lang="en-US" dirty="0"/>
              <a:t>Is training an AI, a copyright issue?</a:t>
            </a:r>
          </a:p>
          <a:p>
            <a:r>
              <a:rPr lang="en-US" dirty="0"/>
              <a:t>Does the generated art cause copyright issues?</a:t>
            </a:r>
          </a:p>
          <a:p>
            <a:r>
              <a:rPr lang="en-US" dirty="0"/>
              <a:t>If copyright exists, who owns it?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87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A1353-9B96-31DD-241C-0DBFAD5F1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3543A-C1F8-3B4B-8568-250AD02AF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 the images used in this presentation were generated by AI except the slide backgrounds!</a:t>
            </a:r>
          </a:p>
          <a:p>
            <a:r>
              <a:rPr lang="en-GB" dirty="0">
                <a:solidFill>
                  <a:srgbClr val="B8FA5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https://www.midjourney.com/</a:t>
            </a:r>
            <a:endParaRPr lang="en-GB" dirty="0"/>
          </a:p>
          <a:p>
            <a:r>
              <a:rPr lang="en-GB" dirty="0">
                <a:hlinkClick r:id="rId3"/>
              </a:rPr>
              <a:t>https://openai.com/research/dall-e</a:t>
            </a:r>
            <a:endParaRPr lang="en-GB" dirty="0"/>
          </a:p>
          <a:p>
            <a:r>
              <a:rPr lang="en-GB" dirty="0">
                <a:hlinkClick r:id="rId4"/>
              </a:rPr>
              <a:t>https://labs.openai.com/</a:t>
            </a:r>
            <a:r>
              <a:rPr lang="en-GB" dirty="0"/>
              <a:t> (Is it really a source? </a:t>
            </a:r>
            <a:r>
              <a:rPr lang="en-GB" dirty="0">
                <a:sym typeface="Wingdings" panose="05000000000000000000" pitchFamily="2" charset="2"/>
              </a:rPr>
              <a:t>)</a:t>
            </a:r>
          </a:p>
          <a:p>
            <a:r>
              <a:rPr lang="en-GB" dirty="0">
                <a:sym typeface="Wingdings" panose="05000000000000000000" pitchFamily="2" charset="2"/>
                <a:hlinkClick r:id="rId5"/>
              </a:rPr>
              <a:t>https://stablediffusionweb.com/prompts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  <a:hlinkClick r:id="rId6"/>
              </a:rPr>
              <a:t>https://www.theartnewspaper.com/2023/03/28/ai-and-art-how-recent-court-cases-are-stretching-copyright-principles</a:t>
            </a:r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  <a:hlinkClick r:id="rId7"/>
              </a:rPr>
              <a:t>https://hotpot.ai/art-generator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16700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152</TotalTime>
  <Words>177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Greta Text Light 2</vt:lpstr>
      <vt:lpstr>Tw Cen MT</vt:lpstr>
      <vt:lpstr>Circuit</vt:lpstr>
      <vt:lpstr>Ai and art</vt:lpstr>
      <vt:lpstr>Outline</vt:lpstr>
      <vt:lpstr>brief history of Image generatiNG ai’s</vt:lpstr>
      <vt:lpstr>Getty ımages vs stable dıffusıon</vt:lpstr>
      <vt:lpstr>Copyrıght ıssues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and art</dc:title>
  <dc:creator>Emre Geçit</dc:creator>
  <cp:lastModifiedBy>Emre Geçit</cp:lastModifiedBy>
  <cp:revision>1</cp:revision>
  <dcterms:created xsi:type="dcterms:W3CDTF">2023-04-24T18:02:20Z</dcterms:created>
  <dcterms:modified xsi:type="dcterms:W3CDTF">2023-04-25T08:55:56Z</dcterms:modified>
</cp:coreProperties>
</file>

<file path=docProps/thumbnail.jpeg>
</file>